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5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6" y="-22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Shape 60"/>
          <p:cNvGrpSpPr/>
          <p:nvPr/>
        </p:nvGrpSpPr>
        <p:grpSpPr>
          <a:xfrm>
            <a:off x="-11" y="1000670"/>
            <a:ext cx="7314320" cy="3087224"/>
            <a:chOff x="-11" y="1378676"/>
            <a:chExt cx="7314320" cy="4116299"/>
          </a:xfrm>
        </p:grpSpPr>
        <p:sp>
          <p:nvSpPr>
            <p:cNvPr id="61" name="Shape 61"/>
            <p:cNvSpPr/>
            <p:nvPr/>
          </p:nvSpPr>
          <p:spPr>
            <a:xfrm flipH="1">
              <a:off x="-11" y="1378676"/>
              <a:ext cx="187800" cy="41162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" name="Shape 62"/>
            <p:cNvSpPr/>
            <p:nvPr/>
          </p:nvSpPr>
          <p:spPr>
            <a:xfrm flipH="1">
              <a:off x="187809" y="1378676"/>
              <a:ext cx="7126499" cy="41162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3" name="Shape 63"/>
          <p:cNvSpPr txBox="1">
            <a:spLocks noGrp="1"/>
          </p:cNvSpPr>
          <p:nvPr>
            <p:ph type="ctrTitle"/>
          </p:nvPr>
        </p:nvSpPr>
        <p:spPr>
          <a:xfrm>
            <a:off x="685800" y="1699932"/>
            <a:ext cx="6400799" cy="1000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ubTitle" idx="1"/>
          </p:nvPr>
        </p:nvSpPr>
        <p:spPr>
          <a:xfrm>
            <a:off x="685800" y="2700338"/>
            <a:ext cx="6400799" cy="67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Shape 66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67" name="Shape 67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" name="Shape 68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2"/>
          </p:nvPr>
        </p:nvSpPr>
        <p:spPr>
          <a:xfrm>
            <a:off x="4648200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grpSp>
        <p:nvGrpSpPr>
          <p:cNvPr id="74" name="Shape 74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75" name="Shape 75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" name="Shape 76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Shape 79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80" name="Shape 80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" name="Shape 81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/>
        </p:nvSpPr>
        <p:spPr>
          <a:xfrm flipH="1">
            <a:off x="8964665" y="4623760"/>
            <a:ext cx="187800" cy="521400"/>
          </a:xfrm>
          <a:prstGeom prst="rect">
            <a:avLst/>
          </a:prstGeom>
          <a:solidFill>
            <a:srgbClr val="AB010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5" name="Shape 85"/>
          <p:cNvSpPr/>
          <p:nvPr/>
        </p:nvSpPr>
        <p:spPr>
          <a:xfrm flipH="1">
            <a:off x="3866777" y="4623760"/>
            <a:ext cx="5097900" cy="5214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3866812" y="4623760"/>
            <a:ext cx="5097900" cy="521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33867" y="-70"/>
            <a:ext cx="3409812" cy="2107677"/>
            <a:chOff x="0" y="1493"/>
            <a:chExt cx="3409812" cy="2810236"/>
          </a:xfrm>
        </p:grpSpPr>
        <p:cxnSp>
          <p:nvCxnSpPr>
            <p:cNvPr id="6" name="Shape 6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" name="Shape 7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Shape 8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Shape 9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Shape 10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Shape 11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Shape 12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Shape 13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Shape 14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Shape 15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Shape 16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Shape 17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Shape 18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Shape 19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Shape 20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Shape 21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" name="Shape 22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" name="Shape 23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" name="Shape 24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" name="Shape 25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" name="Shape 26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" name="Shape 27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" name="Shape 28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" name="Shape 29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" name="Shape 30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2pPr>
            <a:lvl3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grpSp>
        <p:nvGrpSpPr>
          <p:cNvPr id="33" name="Shape 33"/>
          <p:cNvGrpSpPr/>
          <p:nvPr/>
        </p:nvGrpSpPr>
        <p:grpSpPr>
          <a:xfrm rot="10800000">
            <a:off x="5734187" y="3035893"/>
            <a:ext cx="3409812" cy="2107677"/>
            <a:chOff x="0" y="1493"/>
            <a:chExt cx="3409812" cy="2810236"/>
          </a:xfrm>
        </p:grpSpPr>
        <p:cxnSp>
          <p:nvCxnSpPr>
            <p:cNvPr id="34" name="Shape 34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" name="Shape 35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" name="Shape 36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" name="Shape 37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" name="Shape 38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" name="Shape 39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0" name="Shape 40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" name="Shape 41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" name="Shape 42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" name="Shape 43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" name="Shape 44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" name="Shape 45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" name="Shape 46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" name="Shape 47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" name="Shape 48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" name="Shape 49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" name="Shape 50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" name="Shape 51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" name="Shape 52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" name="Shape 53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" name="Shape 54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" name="Shape 55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" name="Shape 56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" name="Shape 57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" name="Shape 58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ctrTitle"/>
          </p:nvPr>
        </p:nvSpPr>
        <p:spPr>
          <a:xfrm>
            <a:off x="188750" y="1699925"/>
            <a:ext cx="6897899" cy="1000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 Computing Fundamentals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subTitle" idx="1"/>
          </p:nvPr>
        </p:nvSpPr>
        <p:spPr>
          <a:xfrm>
            <a:off x="685800" y="2700338"/>
            <a:ext cx="6400799" cy="67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Input/Output Basics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What is Input?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457200" y="1278525"/>
            <a:ext cx="8229600" cy="3864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57200" rtl="0">
              <a:lnSpc>
                <a:spcPct val="150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600"/>
              <a:t>Data</a:t>
            </a:r>
          </a:p>
          <a:p>
            <a:pPr marL="457200" lvl="0" indent="-457200" rtl="0">
              <a:lnSpc>
                <a:spcPct val="150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600"/>
              <a:t>Software Instructions</a:t>
            </a:r>
          </a:p>
          <a:p>
            <a:pPr marL="457200" lvl="0" indent="-457200" rtl="0">
              <a:lnSpc>
                <a:spcPct val="150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600"/>
              <a:t>User commands</a:t>
            </a:r>
          </a:p>
          <a:p>
            <a:pPr marL="457200" lvl="0" indent="-457200" rtl="0">
              <a:lnSpc>
                <a:spcPct val="150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600"/>
              <a:t>Responses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What is an Input Device?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82575" y="1278525"/>
            <a:ext cx="8989200" cy="3923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5720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600"/>
              <a:t>Pointing devices </a:t>
            </a:r>
          </a:p>
          <a:p>
            <a:pPr marL="457200" lvl="0" indent="-45720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600"/>
              <a:t>Joystick</a:t>
            </a:r>
          </a:p>
          <a:p>
            <a:pPr marL="457200" lvl="0" indent="-45720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600"/>
              <a:t>Microphone or sound card</a:t>
            </a:r>
          </a:p>
          <a:p>
            <a:pPr marL="457200" lvl="0" indent="-45720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600"/>
              <a:t>Digital cameras, Webcams, and scanners </a:t>
            </a:r>
          </a:p>
          <a:p>
            <a:pPr marL="457200" lvl="0" indent="-45720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600"/>
              <a:t>Modem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What is Output?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600"/>
              <a:t>Text</a:t>
            </a:r>
          </a:p>
          <a:p>
            <a:pPr marL="457200" lvl="0" indent="-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600"/>
              <a:t>Graphics</a:t>
            </a:r>
          </a:p>
          <a:p>
            <a:pPr marL="457200" lvl="0" indent="-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600"/>
              <a:t>Video</a:t>
            </a:r>
          </a:p>
          <a:p>
            <a:pPr marL="457200" lvl="0" indent="-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600"/>
              <a:t>Audio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Monitors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0" y="1278525"/>
            <a:ext cx="91440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/>
              <a:t>CRT (Cathode Ray Tube) Monitor</a:t>
            </a:r>
            <a:r>
              <a:rPr lang="en" sz="3600"/>
              <a:t> </a:t>
            </a:r>
          </a:p>
          <a:p>
            <a:pPr marL="457200" lvl="0" indent="-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600"/>
              <a:t>Electrons strike phosphors and cause tiny dots of light on the screen (pixels)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600" b="1"/>
              <a:t>LCD (Liquid Crystal Display) Monitor</a:t>
            </a:r>
          </a:p>
          <a:p>
            <a:pPr marL="457200" lvl="0" indent="-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600"/>
              <a:t>Electrical signals sent to tiny crystals cause them to form images on the screen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Printers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457200" y="1278525"/>
            <a:ext cx="8229600" cy="3959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3500" b="1"/>
              <a:t>Nonimpact printers</a:t>
            </a:r>
          </a:p>
          <a:p>
            <a:pPr marL="457200" lvl="0" indent="-45085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500"/>
              <a:t>inkjet - sprays fine stream of ink </a:t>
            </a:r>
          </a:p>
          <a:p>
            <a:pPr marL="457200" lvl="0" indent="-45085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500"/>
              <a:t>laser - use toners and operates like a copying machine</a:t>
            </a:r>
          </a:p>
          <a:p>
            <a:pPr rtl="0">
              <a:spcBef>
                <a:spcPts val="0"/>
              </a:spcBef>
              <a:buNone/>
            </a:pPr>
            <a:r>
              <a:rPr lang="en" sz="3500" b="1"/>
              <a:t>Impact printers</a:t>
            </a:r>
          </a:p>
          <a:p>
            <a:pPr marL="457200" lvl="0" indent="-45085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500"/>
              <a:t>dot matrix - uses hammers to press on an ink covered ribbon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lesson-plan">
  <a:themeElements>
    <a:clrScheme name="Custom 501">
      <a:dk1>
        <a:srgbClr val="000000"/>
      </a:dk1>
      <a:lt1>
        <a:srgbClr val="EFEDE2"/>
      </a:lt1>
      <a:dk2>
        <a:srgbClr val="1F497D"/>
      </a:dk2>
      <a:lt2>
        <a:srgbClr val="FDFFFF"/>
      </a:lt2>
      <a:accent1>
        <a:srgbClr val="4F81BD"/>
      </a:accent1>
      <a:accent2>
        <a:srgbClr val="AB0101"/>
      </a:accent2>
      <a:accent3>
        <a:srgbClr val="86B060"/>
      </a:accent3>
      <a:accent4>
        <a:srgbClr val="7760A0"/>
      </a:accent4>
      <a:accent5>
        <a:srgbClr val="739395"/>
      </a:accent5>
      <a:accent6>
        <a:srgbClr val="968B52"/>
      </a:accent6>
      <a:hlink>
        <a:srgbClr val="336699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</Words>
  <Application>Microsoft Office PowerPoint</Application>
  <PresentationFormat>On-screen Show (16:9)</PresentationFormat>
  <Paragraphs>29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lesson-plan</vt:lpstr>
      <vt:lpstr> Computing Fundamentals</vt:lpstr>
      <vt:lpstr>What is Input?</vt:lpstr>
      <vt:lpstr>What is an Input Device?</vt:lpstr>
      <vt:lpstr>What is Output?</vt:lpstr>
      <vt:lpstr>Monitors</vt:lpstr>
      <vt:lpstr>Printers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Computing Fundamentals</dc:title>
  <cp:lastModifiedBy>NHBOE</cp:lastModifiedBy>
  <cp:revision>1</cp:revision>
  <dcterms:modified xsi:type="dcterms:W3CDTF">2014-09-29T12:43:04Z</dcterms:modified>
</cp:coreProperties>
</file>